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Amatic SC"/>
      <p:regular r:id="rId13"/>
      <p:bold r:id="rId14"/>
    </p:embeddedFont>
    <p:embeddedFont>
      <p:font typeface="Encode Sans"/>
      <p:regular r:id="rId15"/>
      <p:bold r:id="rId16"/>
    </p:embeddedFont>
    <p:embeddedFont>
      <p:font typeface="Encode Sans Semi Condensed"/>
      <p:regular r:id="rId17"/>
      <p:bold r:id="rId18"/>
    </p:embeddedFont>
    <p:embeddedFont>
      <p:font typeface="Encode Sans Semi Condensed Ligh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ncodeSansSemiCondensedLigh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maticSC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EncodeSans-regular.fntdata"/><Relationship Id="rId14" Type="http://schemas.openxmlformats.org/officeDocument/2006/relationships/font" Target="fonts/AmaticSC-bold.fntdata"/><Relationship Id="rId17" Type="http://schemas.openxmlformats.org/officeDocument/2006/relationships/font" Target="fonts/EncodeSansSemiCondensed-regular.fntdata"/><Relationship Id="rId16" Type="http://schemas.openxmlformats.org/officeDocument/2006/relationships/font" Target="fonts/EncodeSans-bold.fntdata"/><Relationship Id="rId5" Type="http://schemas.openxmlformats.org/officeDocument/2006/relationships/slide" Target="slides/slide1.xml"/><Relationship Id="rId19" Type="http://schemas.openxmlformats.org/officeDocument/2006/relationships/font" Target="fonts/EncodeSansSemiCondensedLight-regular.fntdata"/><Relationship Id="rId6" Type="http://schemas.openxmlformats.org/officeDocument/2006/relationships/slide" Target="slides/slide2.xml"/><Relationship Id="rId18" Type="http://schemas.openxmlformats.org/officeDocument/2006/relationships/font" Target="fonts/EncodeSansSemiCondense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f36715691b_1_2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f36715691b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f36715691b_1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f36715691b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Google Shape;162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rect b="b" l="l" r="r" t="t"/>
              <a:pathLst>
                <a:path extrusionOk="0" h="919625" w="514087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rect b="b" l="l" r="r" t="t"/>
              <a:pathLst>
                <a:path extrusionOk="0" h="990908" w="40619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rect b="b" l="l" r="r" t="t"/>
              <a:pathLst>
                <a:path extrusionOk="0" h="629711" w="476555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rect b="b" l="l" r="r" t="t"/>
              <a:pathLst>
                <a:path extrusionOk="0" h="357397" w="170472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rect b="b" l="l" r="r" t="t"/>
              <a:pathLst>
                <a:path extrusionOk="0" h="850309" w="288375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/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rotWithShape="0" algn="bl" dir="5400000" dist="19050">
              <a:schemeClr val="dk1">
                <a:alpha val="2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rect b="b" l="l" r="r" t="t"/>
              <a:pathLst>
                <a:path extrusionOk="0" h="5799" w="4784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cap="rnd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rect b="b" l="l" r="r" t="t"/>
                    <a:pathLst>
                      <a:path extrusionOk="0" h="168416" w="179593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rect b="b" l="l" r="r" t="t"/>
                    <a:pathLst>
                      <a:path extrusionOk="0" h="462047" w="453667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rect b="b" l="l" r="r" t="t"/>
                    <a:pathLst>
                      <a:path extrusionOk="0" h="638209" w="478297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rect b="b" l="l" r="r" t="t"/>
                <a:pathLst>
                  <a:path extrusionOk="0" h="2465" w="3914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rect b="b" l="l" r="r" t="t"/>
                <a:pathLst>
                  <a:path extrusionOk="0" h="798" w="363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rect b="b" l="l" r="r" t="t"/>
                    <a:pathLst>
                      <a:path extrusionOk="0" h="637356" w="261578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rect b="b" l="l" r="r" t="t"/>
                    <a:pathLst>
                      <a:path extrusionOk="0" h="197298" w="160096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rect b="b" l="l" r="r" t="t"/>
                    <a:pathLst>
                      <a:path extrusionOk="0" h="850085" w="274793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rect b="b" l="l" r="r" t="t"/>
                <a:pathLst>
                  <a:path extrusionOk="0" h="5437" w="3044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rect b="b" l="l" r="r" t="t"/>
                <a:pathLst>
                  <a:path extrusionOk="0" h="870" w="73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rect b="b" l="l" r="r" t="t"/>
                    <a:pathLst>
                      <a:path extrusionOk="0" h="500199" w="51095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rect b="b" l="l" r="r" t="t"/>
                    <a:pathLst>
                      <a:path extrusionOk="0" h="214629" w="488949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rect b="b" l="l" r="r" t="t"/>
                    <a:pathLst>
                      <a:path extrusionOk="0" h="234649" w="219884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rect b="b" l="l" r="r" t="t"/>
                    <a:pathLst>
                      <a:path extrusionOk="0" h="928227" w="530958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rect b="b" l="l" r="r" t="t"/>
                <a:pathLst>
                  <a:path extrusionOk="0" h="2972" w="4857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rect b="b" l="l" r="r" t="t"/>
                    <a:pathLst>
                      <a:path extrusionOk="0" h="222824" w="215728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rect b="b" l="l" r="r" t="t"/>
                    <a:pathLst>
                      <a:path extrusionOk="0" h="229478" w="324636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rect b="b" l="l" r="r" t="t"/>
                    <a:pathLst>
                      <a:path extrusionOk="0" h="540604" w="389306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rect b="b" l="l" r="r" t="t"/>
                    <a:pathLst>
                      <a:path extrusionOk="0" h="990908" w="404159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rect b="b" l="l" r="r" t="t"/>
                <a:pathLst>
                  <a:path extrusionOk="0" h="725" w="2828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rect b="b" l="l" r="r" t="t"/>
                <a:pathLst>
                  <a:path extrusionOk="0" h="724" w="3045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rect b="b" l="l" r="r" t="t"/>
                <a:pathLst>
                  <a:path extrusionOk="0" h="362" w="1595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rect b="b" l="l" r="r" t="t"/>
                <a:pathLst>
                  <a:path extrusionOk="0" h="290" w="725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Top drawing">
  <p:cSld name="BLANK_1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rect b="b" l="l" r="r" t="t"/>
              <a:pathLst>
                <a:path extrusionOk="0" h="919625" w="514087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rect b="b" l="l" r="r" t="t"/>
              <a:pathLst>
                <a:path extrusionOk="0" h="990908" w="40619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rect b="b" l="l" r="r" t="t"/>
              <a:pathLst>
                <a:path extrusionOk="0" h="629711" w="476555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rect b="b" l="l" r="r" t="t"/>
              <a:pathLst>
                <a:path extrusionOk="0" h="357397" w="170472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rect b="b" l="l" r="r" t="t"/>
              <a:pathLst>
                <a:path extrusionOk="0" h="850309" w="288375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rect b="b" l="l" r="r" t="t"/>
              <a:pathLst>
                <a:path extrusionOk="0" h="5799" w="4784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rect b="b" l="l" r="r" t="t"/>
                    <a:pathLst>
                      <a:path extrusionOk="0" h="168416" w="179593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rect b="b" l="l" r="r" t="t"/>
                    <a:pathLst>
                      <a:path extrusionOk="0" h="462047" w="453667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rect b="b" l="l" r="r" t="t"/>
                    <a:pathLst>
                      <a:path extrusionOk="0" h="638209" w="478297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rect b="b" l="l" r="r" t="t"/>
                <a:pathLst>
                  <a:path extrusionOk="0" h="2465" w="3914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rect b="b" l="l" r="r" t="t"/>
                <a:pathLst>
                  <a:path extrusionOk="0" h="798" w="363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rect b="b" l="l" r="r" t="t"/>
                    <a:pathLst>
                      <a:path extrusionOk="0" h="637356" w="261578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rect b="b" l="l" r="r" t="t"/>
                    <a:pathLst>
                      <a:path extrusionOk="0" h="197298" w="160096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rect b="b" l="l" r="r" t="t"/>
                    <a:pathLst>
                      <a:path extrusionOk="0" h="850085" w="274793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rect b="b" l="l" r="r" t="t"/>
                <a:pathLst>
                  <a:path extrusionOk="0" h="5437" w="3044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rect b="b" l="l" r="r" t="t"/>
                <a:pathLst>
                  <a:path extrusionOk="0" h="870" w="73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rect b="b" l="l" r="r" t="t"/>
                    <a:pathLst>
                      <a:path extrusionOk="0" h="500199" w="51095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rect b="b" l="l" r="r" t="t"/>
                    <a:pathLst>
                      <a:path extrusionOk="0" h="214629" w="488949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rect b="b" l="l" r="r" t="t"/>
                    <a:pathLst>
                      <a:path extrusionOk="0" h="234649" w="219884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rect b="b" l="l" r="r" t="t"/>
                    <a:pathLst>
                      <a:path extrusionOk="0" h="928227" w="530958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rect b="b" l="l" r="r" t="t"/>
                <a:pathLst>
                  <a:path extrusionOk="0" h="2972" w="4857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rect b="b" l="l" r="r" t="t"/>
                    <a:pathLst>
                      <a:path extrusionOk="0" h="222824" w="215728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rect b="b" l="l" r="r" t="t"/>
                    <a:pathLst>
                      <a:path extrusionOk="0" h="229478" w="324636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rect b="b" l="l" r="r" t="t"/>
                    <a:pathLst>
                      <a:path extrusionOk="0" h="540604" w="389306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rect b="b" l="l" r="r" t="t"/>
                    <a:pathLst>
                      <a:path extrusionOk="0" h="990908" w="404159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rect b="b" l="l" r="r" t="t"/>
                <a:pathLst>
                  <a:path extrusionOk="0" h="725" w="2828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rect b="b" l="l" r="r" t="t"/>
                <a:pathLst>
                  <a:path extrusionOk="0" h="724" w="3045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rect b="b" l="l" r="r" t="t"/>
                <a:pathLst>
                  <a:path extrusionOk="0" h="362" w="1595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rect b="b" l="l" r="r" t="t"/>
                <a:pathLst>
                  <a:path extrusionOk="0" h="290" w="725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rect b="b" l="l" r="r" t="t"/>
              <a:pathLst>
                <a:path extrusionOk="0" h="990908" w="40619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rect b="b" l="l" r="r" t="t"/>
              <a:pathLst>
                <a:path extrusionOk="0" h="629711" w="476555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rect b="b" l="l" r="r" t="t"/>
              <a:pathLst>
                <a:path extrusionOk="0" h="850309" w="288375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rect b="b" l="l" r="r" t="t"/>
              <a:pathLst>
                <a:path extrusionOk="0" h="5799" w="4784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rect b="b" l="l" r="r" t="t"/>
                    <a:pathLst>
                      <a:path extrusionOk="0" h="168416" w="179593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rect b="b" l="l" r="r" t="t"/>
                    <a:pathLst>
                      <a:path extrusionOk="0" h="462047" w="453667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rect b="b" l="l" r="r" t="t"/>
                    <a:pathLst>
                      <a:path extrusionOk="0" h="638209" w="478297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rect b="b" l="l" r="r" t="t"/>
                <a:pathLst>
                  <a:path extrusionOk="0" h="2465" w="3914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rect b="b" l="l" r="r" t="t"/>
                <a:pathLst>
                  <a:path extrusionOk="0" h="798" w="363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rect b="b" l="l" r="r" t="t"/>
                    <a:pathLst>
                      <a:path extrusionOk="0" h="500199" w="51095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rect b="b" l="l" r="r" t="t"/>
                    <a:pathLst>
                      <a:path extrusionOk="0" h="214629" w="488949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rect b="b" l="l" r="r" t="t"/>
                    <a:pathLst>
                      <a:path extrusionOk="0" h="234649" w="219884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rect b="b" l="l" r="r" t="t"/>
                    <a:pathLst>
                      <a:path extrusionOk="0" h="928227" w="530958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rect b="b" l="l" r="r" t="t"/>
                <a:pathLst>
                  <a:path extrusionOk="0" h="2972" w="4857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rect b="b" l="l" r="r" t="t"/>
                    <a:pathLst>
                      <a:path extrusionOk="0" h="222824" w="215728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rect b="b" l="l" r="r" t="t"/>
                    <a:pathLst>
                      <a:path extrusionOk="0" h="229478" w="324636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rect b="b" l="l" r="r" t="t"/>
                    <a:pathLst>
                      <a:path extrusionOk="0" h="540604" w="389306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rect b="b" l="l" r="r" t="t"/>
                    <a:pathLst>
                      <a:path extrusionOk="0" h="990908" w="404159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rect b="b" l="l" r="r" t="t"/>
                <a:pathLst>
                  <a:path extrusionOk="0" h="725" w="2828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rect b="b" l="l" r="r" t="t"/>
                <a:pathLst>
                  <a:path extrusionOk="0" h="724" w="3045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rect b="b" l="l" r="r" t="t"/>
                <a:pathLst>
                  <a:path extrusionOk="0" h="362" w="1595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rect b="b" l="l" r="r" t="t"/>
                <a:pathLst>
                  <a:path extrusionOk="0" h="290" w="725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olor background">
  <p:cSld name="BLANK_1_1">
    <p:bg>
      <p:bgPr>
        <a:solidFill>
          <a:schemeClr val="accent2"/>
        </a:solidFill>
      </p:bgPr>
    </p:bg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rect b="b" l="l" r="r" t="t"/>
                  <a:pathLst>
                    <a:path extrusionOk="0" h="168416" w="179593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rect b="b" l="l" r="r" t="t"/>
                  <a:pathLst>
                    <a:path extrusionOk="0" h="462047" w="453667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rect b="b" l="l" r="r" t="t"/>
                  <a:pathLst>
                    <a:path extrusionOk="0" h="638209" w="478297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rect b="b" l="l" r="r" t="t"/>
                  <a:pathLst>
                    <a:path extrusionOk="0" h="117177" w="119489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rect b="b" l="l" r="r" t="t"/>
                  <a:pathLst>
                    <a:path extrusionOk="0" h="221107" w="150661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rect b="b" l="l" r="r" t="t"/>
                  <a:pathLst>
                    <a:path extrusionOk="0" h="350998" w="16669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rect b="b" l="l" r="r" t="t"/>
                  <a:pathLst>
                    <a:path extrusionOk="0" h="637356" w="261578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rect b="b" l="l" r="r" t="t"/>
                  <a:pathLst>
                    <a:path extrusionOk="0" h="197298" w="160096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rect b="b" l="l" r="r" t="t"/>
                  <a:pathLst>
                    <a:path extrusionOk="0" h="850085" w="274793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rect b="b" l="l" r="r" t="t"/>
                  <a:pathLst>
                    <a:path extrusionOk="0" h="500199" w="51095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rect b="b" l="l" r="r" t="t"/>
                  <a:pathLst>
                    <a:path extrusionOk="0" h="214629" w="488949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rect b="b" l="l" r="r" t="t"/>
                  <a:pathLst>
                    <a:path extrusionOk="0" h="234649" w="219884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rect b="b" l="l" r="r" t="t"/>
                  <a:pathLst>
                    <a:path extrusionOk="0" h="928227" w="530958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rect b="b" l="l" r="r" t="t"/>
                  <a:pathLst>
                    <a:path extrusionOk="0" h="222824" w="215728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rect b="b" l="l" r="r" t="t"/>
                  <a:pathLst>
                    <a:path extrusionOk="0" h="540604" w="389306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rect b="b" l="l" r="r" t="t"/>
                  <a:pathLst>
                    <a:path extrusionOk="0" h="990908" w="404159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rect b="b" l="l" r="r" t="t"/>
                  <a:pathLst>
                    <a:path extrusionOk="0" h="229478" w="324636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rect b="b" l="l" r="r" t="t"/>
              <a:pathLst>
                <a:path extrusionOk="0" h="629711" w="476555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rect b="b" l="l" r="r" t="t"/>
              <a:pathLst>
                <a:path extrusionOk="0" h="990908" w="40619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rect b="b" l="l" r="r" t="t"/>
              <a:pathLst>
                <a:path extrusionOk="0" h="357397" w="170472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rect b="b" l="l" r="r" t="t"/>
              <a:pathLst>
                <a:path extrusionOk="0" h="850309" w="288375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3"/>
          <p:cNvSpPr txBox="1"/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rotWithShape="0" algn="bl" dir="5400000" dist="19050">
              <a:schemeClr val="dk1">
                <a:alpha val="20000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79" name="Google Shape;179;p3"/>
          <p:cNvSpPr txBox="1"/>
          <p:nvPr>
            <p:ph idx="1" type="subTitle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fmla="val 13399399" name="adj1"/>
              <a:gd fmla="val 8184747" name="adj2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fmla="val 11949430" name="adj1"/>
              <a:gd fmla="val 9637875" name="adj2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rect b="b" l="l" r="r" t="t"/>
              <a:pathLst>
                <a:path extrusionOk="0" h="5799" w="4784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cap="rnd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rect b="b" l="l" r="r" t="t"/>
                    <a:pathLst>
                      <a:path extrusionOk="0" h="168416" w="179593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rect b="b" l="l" r="r" t="t"/>
                    <a:pathLst>
                      <a:path extrusionOk="0" h="462047" w="453667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rect b="b" l="l" r="r" t="t"/>
                    <a:pathLst>
                      <a:path extrusionOk="0" h="638209" w="478297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rect b="b" l="l" r="r" t="t"/>
                <a:pathLst>
                  <a:path extrusionOk="0" h="2465" w="3914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rect b="b" l="l" r="r" t="t"/>
                <a:pathLst>
                  <a:path extrusionOk="0" h="798" w="363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rect b="b" l="l" r="r" t="t"/>
                    <a:pathLst>
                      <a:path extrusionOk="0" h="637356" w="261578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rect b="b" l="l" r="r" t="t"/>
                    <a:pathLst>
                      <a:path extrusionOk="0" h="197298" w="160096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rect b="b" l="l" r="r" t="t"/>
                    <a:pathLst>
                      <a:path extrusionOk="0" h="850085" w="274793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rect b="b" l="l" r="r" t="t"/>
                <a:pathLst>
                  <a:path extrusionOk="0" h="5437" w="3044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rect b="b" l="l" r="r" t="t"/>
                <a:pathLst>
                  <a:path extrusionOk="0" h="870" w="73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rect b="b" l="l" r="r" t="t"/>
                    <a:pathLst>
                      <a:path extrusionOk="0" h="500199" w="51095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rect b="b" l="l" r="r" t="t"/>
                    <a:pathLst>
                      <a:path extrusionOk="0" h="214629" w="488949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rect b="b" l="l" r="r" t="t"/>
                    <a:pathLst>
                      <a:path extrusionOk="0" h="234649" w="219884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rect b="b" l="l" r="r" t="t"/>
                    <a:pathLst>
                      <a:path extrusionOk="0" h="928227" w="530958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rect b="b" l="l" r="r" t="t"/>
                <a:pathLst>
                  <a:path extrusionOk="0" h="2972" w="4857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rect b="b" l="l" r="r" t="t"/>
                    <a:pathLst>
                      <a:path extrusionOk="0" h="222824" w="215728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rect b="b" l="l" r="r" t="t"/>
                    <a:pathLst>
                      <a:path extrusionOk="0" h="229478" w="324636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rect b="b" l="l" r="r" t="t"/>
                    <a:pathLst>
                      <a:path extrusionOk="0" h="540604" w="389306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rect b="b" l="l" r="r" t="t"/>
                    <a:pathLst>
                      <a:path extrusionOk="0" h="990908" w="404159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rect b="b" l="l" r="r" t="t"/>
                <a:pathLst>
                  <a:path extrusionOk="0" h="725" w="2828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rect b="b" l="l" r="r" t="t"/>
                <a:pathLst>
                  <a:path extrusionOk="0" h="724" w="3045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rect b="b" l="l" r="r" t="t"/>
                <a:pathLst>
                  <a:path extrusionOk="0" h="362" w="1595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rect b="b" l="l" r="r" t="t"/>
                <a:pathLst>
                  <a:path extrusionOk="0" h="290" w="725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cap="rnd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4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fmla="val 13399399" name="adj1"/>
              <a:gd fmla="val 8184747" name="adj2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fmla="val 11949430" name="adj1"/>
              <a:gd fmla="val 9637875" name="adj2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"/>
          <p:cNvSpPr txBox="1"/>
          <p:nvPr>
            <p:ph idx="1" type="body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indent="-457200" lvl="1" marL="9144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indent="-457200" lvl="2" marL="13716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indent="-457200" lvl="3" marL="18288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indent="-457200" lvl="4" marL="22860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indent="-457200" lvl="5" marL="2743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indent="-457200" lvl="6" marL="32004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indent="-457200" lvl="7" marL="36576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indent="-457200" lvl="8" marL="41148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b="1" sz="6000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rect b="b" l="l" r="r" t="t"/>
                <a:pathLst>
                  <a:path extrusionOk="0" h="357397" w="170472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rect b="b" l="l" r="r" t="t"/>
                      <a:pathLst>
                        <a:path extrusionOk="0" h="222824" w="215728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rect b="b" l="l" r="r" t="t"/>
                      <a:pathLst>
                        <a:path extrusionOk="0" h="229478" w="324636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rect b="b" l="l" r="r" t="t"/>
                      <a:pathLst>
                        <a:path extrusionOk="0" h="540604" w="389306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rect b="b" l="l" r="r" t="t"/>
                      <a:pathLst>
                        <a:path extrusionOk="0" h="990908" w="404159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rect b="b" l="l" r="r" t="t"/>
                  <a:pathLst>
                    <a:path extrusionOk="0" h="725" w="2828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rect b="b" l="l" r="r" t="t"/>
                  <a:pathLst>
                    <a:path extrusionOk="0" h="724" w="3045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rect b="b" l="l" r="r" t="t"/>
                  <a:pathLst>
                    <a:path extrusionOk="0" h="362" w="1595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rect b="b" l="l" r="r" t="t"/>
                  <a:pathLst>
                    <a:path extrusionOk="0" h="290" w="725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30" name="Google Shape;430;p5"/>
          <p:cNvSpPr txBox="1"/>
          <p:nvPr>
            <p:ph idx="1" type="body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indent="-381000" lvl="1" marL="9144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indent="-381000" lvl="2" marL="13716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indent="-381000" lvl="3" marL="18288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431" name="Google Shape;431;p5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rect b="b" l="l" r="r" t="t"/>
                <a:pathLst>
                  <a:path extrusionOk="0" h="357397" w="170472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rect b="b" l="l" r="r" t="t"/>
                      <a:pathLst>
                        <a:path extrusionOk="0" h="222824" w="215728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rect b="b" l="l" r="r" t="t"/>
                      <a:pathLst>
                        <a:path extrusionOk="0" h="229478" w="324636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rect b="b" l="l" r="r" t="t"/>
                      <a:pathLst>
                        <a:path extrusionOk="0" h="540604" w="389306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rect b="b" l="l" r="r" t="t"/>
                      <a:pathLst>
                        <a:path extrusionOk="0" h="990908" w="404159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rect b="b" l="l" r="r" t="t"/>
                  <a:pathLst>
                    <a:path extrusionOk="0" h="725" w="2828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rect b="b" l="l" r="r" t="t"/>
                  <a:pathLst>
                    <a:path extrusionOk="0" h="724" w="3045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rect b="b" l="l" r="r" t="t"/>
                  <a:pathLst>
                    <a:path extrusionOk="0" h="362" w="1595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rect b="b" l="l" r="r" t="t"/>
                  <a:pathLst>
                    <a:path extrusionOk="0" h="290" w="725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63" name="Google Shape;563;p6"/>
          <p:cNvSpPr txBox="1"/>
          <p:nvPr>
            <p:ph idx="1" type="body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64" name="Google Shape;564;p6"/>
          <p:cNvSpPr txBox="1"/>
          <p:nvPr>
            <p:ph idx="2" type="body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65" name="Google Shape;565;p6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rect b="b" l="l" r="r" t="t"/>
                <a:pathLst>
                  <a:path extrusionOk="0" h="357397" w="170472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rect b="b" l="l" r="r" t="t"/>
                      <a:pathLst>
                        <a:path extrusionOk="0" h="222824" w="215728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rect b="b" l="l" r="r" t="t"/>
                      <a:pathLst>
                        <a:path extrusionOk="0" h="229478" w="324636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rect b="b" l="l" r="r" t="t"/>
                      <a:pathLst>
                        <a:path extrusionOk="0" h="540604" w="389306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rect b="b" l="l" r="r" t="t"/>
                      <a:pathLst>
                        <a:path extrusionOk="0" h="990908" w="404159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rect b="b" l="l" r="r" t="t"/>
                  <a:pathLst>
                    <a:path extrusionOk="0" h="725" w="2828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rect b="b" l="l" r="r" t="t"/>
                  <a:pathLst>
                    <a:path extrusionOk="0" h="724" w="3045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rect b="b" l="l" r="r" t="t"/>
                  <a:pathLst>
                    <a:path extrusionOk="0" h="362" w="1595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rect b="b" l="l" r="r" t="t"/>
                  <a:pathLst>
                    <a:path extrusionOk="0" h="290" w="725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97" name="Google Shape;697;p7"/>
          <p:cNvSpPr txBox="1"/>
          <p:nvPr>
            <p:ph idx="1" type="body"/>
          </p:nvPr>
        </p:nvSpPr>
        <p:spPr>
          <a:xfrm>
            <a:off x="702900" y="1430150"/>
            <a:ext cx="1964400" cy="32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98" name="Google Shape;698;p7"/>
          <p:cNvSpPr txBox="1"/>
          <p:nvPr>
            <p:ph idx="2" type="body"/>
          </p:nvPr>
        </p:nvSpPr>
        <p:spPr>
          <a:xfrm>
            <a:off x="2873451" y="1430150"/>
            <a:ext cx="1964400" cy="32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99" name="Google Shape;699;p7"/>
          <p:cNvSpPr txBox="1"/>
          <p:nvPr>
            <p:ph idx="3" type="body"/>
          </p:nvPr>
        </p:nvSpPr>
        <p:spPr>
          <a:xfrm>
            <a:off x="5044003" y="1430150"/>
            <a:ext cx="1964400" cy="32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⊹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00" name="Google Shape;700;p7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p7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702" name="Google Shape;702;p7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703" name="Google Shape;703;p7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5" name="Google Shape;705;p7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706" name="Google Shape;706;p7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8" name="Google Shape;708;p7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709" name="Google Shape;709;p7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1" name="Google Shape;711;p7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712" name="Google Shape;712;p7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7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715" name="Google Shape;715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9" name="Google Shape;719;p7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720" name="Google Shape;720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4" name="Google Shape;724;p7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725" name="Google Shape;725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1" name="Google Shape;731;p7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7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6" name="Google Shape;736;p7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737" name="Google Shape;737;p7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39" name="Google Shape;739;p7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740" name="Google Shape;740;p7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4" name="Google Shape;744;p7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45" name="Google Shape;745;p7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746" name="Google Shape;746;p7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747" name="Google Shape;747;p7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748" name="Google Shape;748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0" name="Google Shape;750;p7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751" name="Google Shape;751;p7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752" name="Google Shape;752;p7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753" name="Google Shape;753;p7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4" name="Google Shape;754;p7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55" name="Google Shape;755;p7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56" name="Google Shape;756;p7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57" name="Google Shape;757;p7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759" name="Google Shape;759;p7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760" name="Google Shape;760;p7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761" name="Google Shape;761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3" name="Google Shape;763;p7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764" name="Google Shape;764;p7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765" name="Google Shape;765;p7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766" name="Google Shape;766;p7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7" name="Google Shape;767;p7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68" name="Google Shape;768;p7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70" name="Google Shape;770;p7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771" name="Google Shape;771;p7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772" name="Google Shape;772;p7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773" name="Google Shape;773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" name="Google Shape;775;p7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776" name="Google Shape;776;p7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777" name="Google Shape;777;p7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778" name="Google Shape;778;p7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79" name="Google Shape;779;p7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80" name="Google Shape;780;p7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81" name="Google Shape;781;p7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82" name="Google Shape;782;p7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784" name="Google Shape;784;p7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785" name="Google Shape;785;p7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786" name="Google Shape;786;p7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8" name="Google Shape;788;p7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789" name="Google Shape;789;p7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790" name="Google Shape;790;p7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791" name="Google Shape;791;p7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2" name="Google Shape;792;p7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3" name="Google Shape;793;p7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4" name="Google Shape;794;p7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795" name="Google Shape;795;p7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96" name="Google Shape;796;p7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797" name="Google Shape;797;p7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798" name="Google Shape;798;p7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4" name="Google Shape;804;p7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05" name="Google Shape;805;p7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13" name="Google Shape;813;p8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4" name="Google Shape;814;p8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815" name="Google Shape;815;p8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822" name="Google Shape;822;p8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823" name="Google Shape;823;p8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8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826" name="Google Shape;826;p8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8" name="Google Shape;828;p8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829" name="Google Shape;829;p8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1" name="Google Shape;831;p8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832" name="Google Shape;832;p8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rect b="b" l="l" r="r" t="t"/>
                <a:pathLst>
                  <a:path extrusionOk="0" h="357397" w="170472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" name="Google Shape;834;p8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835" name="Google Shape;835;p8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" name="Google Shape;837;p8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838" name="Google Shape;838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2" name="Google Shape;842;p8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843" name="Google Shape;843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7" name="Google Shape;847;p8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848" name="Google Shape;848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4" name="Google Shape;854;p8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855" name="Google Shape;855;p8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9" name="Google Shape;859;p8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860" name="Google Shape;860;p8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2" name="Google Shape;862;p8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863" name="Google Shape;863;p8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864" name="Google Shape;864;p8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5" name="Google Shape;865;p8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6" name="Google Shape;866;p8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867" name="Google Shape;867;p8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8" name="Google Shape;868;p8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869" name="Google Shape;869;p8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870" name="Google Shape;870;p8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871" name="Google Shape;871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" name="Google Shape;873;p8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874" name="Google Shape;874;p8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875" name="Google Shape;875;p8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876" name="Google Shape;876;p8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7" name="Google Shape;877;p8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78" name="Google Shape;878;p8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79" name="Google Shape;879;p8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" name="Google Shape;880;p8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81" name="Google Shape;881;p8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882" name="Google Shape;882;p8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884" name="Google Shape;884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" name="Google Shape;886;p8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887" name="Google Shape;887;p8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888" name="Google Shape;888;p8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889" name="Google Shape;889;p8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0" name="Google Shape;890;p8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91" name="Google Shape;891;p8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3" name="Google Shape;893;p8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894" name="Google Shape;894;p8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895" name="Google Shape;895;p8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896" name="Google Shape;896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8" name="Google Shape;898;p8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899" name="Google Shape;899;p8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900" name="Google Shape;900;p8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901" name="Google Shape;901;p8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2" name="Google Shape;902;p8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03" name="Google Shape;903;p8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05" name="Google Shape;905;p8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06" name="Google Shape;906;p8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907" name="Google Shape;907;p8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908" name="Google Shape;908;p8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09" name="Google Shape;909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" name="Google Shape;910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1" name="Google Shape;911;p8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912" name="Google Shape;912;p8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913" name="Google Shape;913;p8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914" name="Google Shape;914;p8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5" name="Google Shape;915;p8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6" name="Google Shape;916;p8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17" name="Google Shape;917;p8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18" name="Google Shape;918;p8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19" name="Google Shape;919;p8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920" name="Google Shape;920;p8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921" name="Google Shape;921;p8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922" name="Google Shape;922;p8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4" name="Google Shape;924;p8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925" name="Google Shape;925;p8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926" name="Google Shape;926;p8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927" name="Google Shape;927;p8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rect b="b" l="l" r="r" t="t"/>
                      <a:pathLst>
                        <a:path extrusionOk="0" h="222824" w="215728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8" name="Google Shape;928;p8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rect b="b" l="l" r="r" t="t"/>
                      <a:pathLst>
                        <a:path extrusionOk="0" h="229478" w="324636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29" name="Google Shape;929;p8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rect b="b" l="l" r="r" t="t"/>
                      <a:pathLst>
                        <a:path extrusionOk="0" h="540604" w="389306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30" name="Google Shape;930;p8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rect b="b" l="l" r="r" t="t"/>
                      <a:pathLst>
                        <a:path extrusionOk="0" h="990908" w="404159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31" name="Google Shape;931;p8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32" name="Google Shape;932;p8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rect b="b" l="l" r="r" t="t"/>
                  <a:pathLst>
                    <a:path extrusionOk="0" h="725" w="2828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rect b="b" l="l" r="r" t="t"/>
                  <a:pathLst>
                    <a:path extrusionOk="0" h="724" w="3045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rect b="b" l="l" r="r" t="t"/>
                  <a:pathLst>
                    <a:path extrusionOk="0" h="362" w="1595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rect b="b" l="l" r="r" t="t"/>
                  <a:pathLst>
                    <a:path extrusionOk="0" h="290" w="725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936" name="Google Shape;936;p8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937" name="Google Shape;937;p8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9"/>
          <p:cNvSpPr txBox="1"/>
          <p:nvPr>
            <p:ph idx="1" type="body"/>
          </p:nvPr>
        </p:nvSpPr>
        <p:spPr>
          <a:xfrm>
            <a:off x="855300" y="4591175"/>
            <a:ext cx="7433400" cy="33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945" name="Google Shape;945;p9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46" name="Google Shape;946;p9"/>
          <p:cNvGrpSpPr/>
          <p:nvPr/>
        </p:nvGrpSpPr>
        <p:grpSpPr>
          <a:xfrm>
            <a:off x="2123897" y="-3"/>
            <a:ext cx="248884" cy="1079826"/>
            <a:chOff x="6176324" y="1765810"/>
            <a:chExt cx="466512" cy="2024421"/>
          </a:xfrm>
        </p:grpSpPr>
        <p:sp>
          <p:nvSpPr>
            <p:cNvPr id="947" name="Google Shape;947;p9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9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" name="Google Shape;949;p9"/>
          <p:cNvGrpSpPr/>
          <p:nvPr/>
        </p:nvGrpSpPr>
        <p:grpSpPr>
          <a:xfrm>
            <a:off x="6105618" y="-6"/>
            <a:ext cx="314981" cy="715683"/>
            <a:chOff x="4897958" y="2723139"/>
            <a:chExt cx="514087" cy="1168081"/>
          </a:xfrm>
        </p:grpSpPr>
        <p:sp>
          <p:nvSpPr>
            <p:cNvPr id="950" name="Google Shape;950;p9"/>
            <p:cNvSpPr/>
            <p:nvPr/>
          </p:nvSpPr>
          <p:spPr>
            <a:xfrm>
              <a:off x="4897958" y="2971595"/>
              <a:ext cx="514087" cy="919625"/>
            </a:xfrm>
            <a:custGeom>
              <a:rect b="b" l="l" r="r" t="t"/>
              <a:pathLst>
                <a:path extrusionOk="0" h="919625" w="514087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9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9"/>
          <p:cNvGrpSpPr/>
          <p:nvPr/>
        </p:nvGrpSpPr>
        <p:grpSpPr>
          <a:xfrm>
            <a:off x="3821579" y="-5"/>
            <a:ext cx="248873" cy="666692"/>
            <a:chOff x="5578966" y="2874382"/>
            <a:chExt cx="406190" cy="1088121"/>
          </a:xfrm>
        </p:grpSpPr>
        <p:sp>
          <p:nvSpPr>
            <p:cNvPr id="953" name="Google Shape;953;p9"/>
            <p:cNvSpPr/>
            <p:nvPr/>
          </p:nvSpPr>
          <p:spPr>
            <a:xfrm>
              <a:off x="5578966" y="2971595"/>
              <a:ext cx="406190" cy="990908"/>
            </a:xfrm>
            <a:custGeom>
              <a:rect b="b" l="l" r="r" t="t"/>
              <a:pathLst>
                <a:path extrusionOk="0" h="990908" w="40619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9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9"/>
          <p:cNvGrpSpPr/>
          <p:nvPr/>
        </p:nvGrpSpPr>
        <p:grpSpPr>
          <a:xfrm>
            <a:off x="4797694" y="-1"/>
            <a:ext cx="285832" cy="1167629"/>
            <a:chOff x="6176324" y="1884520"/>
            <a:chExt cx="466512" cy="1905711"/>
          </a:xfrm>
        </p:grpSpPr>
        <p:sp>
          <p:nvSpPr>
            <p:cNvPr id="956" name="Google Shape;956;p9"/>
            <p:cNvSpPr/>
            <p:nvPr/>
          </p:nvSpPr>
          <p:spPr>
            <a:xfrm>
              <a:off x="6176324" y="2971595"/>
              <a:ext cx="466512" cy="818636"/>
            </a:xfrm>
            <a:custGeom>
              <a:rect b="b" l="l" r="r" t="t"/>
              <a:pathLst>
                <a:path extrusionOk="0" h="818636" w="466512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9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9"/>
          <p:cNvGrpSpPr/>
          <p:nvPr/>
        </p:nvGrpSpPr>
        <p:grpSpPr>
          <a:xfrm>
            <a:off x="2497918" y="-1"/>
            <a:ext cx="291985" cy="626860"/>
            <a:chOff x="6798998" y="2578195"/>
            <a:chExt cx="476555" cy="1023111"/>
          </a:xfrm>
        </p:grpSpPr>
        <p:sp>
          <p:nvSpPr>
            <p:cNvPr id="959" name="Google Shape;959;p9"/>
            <p:cNvSpPr/>
            <p:nvPr/>
          </p:nvSpPr>
          <p:spPr>
            <a:xfrm>
              <a:off x="6798998" y="2971595"/>
              <a:ext cx="476555" cy="629711"/>
            </a:xfrm>
            <a:custGeom>
              <a:rect b="b" l="l" r="r" t="t"/>
              <a:pathLst>
                <a:path extrusionOk="0" h="629711" w="476555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9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" name="Google Shape;961;p9"/>
          <p:cNvGrpSpPr/>
          <p:nvPr/>
        </p:nvGrpSpPr>
        <p:grpSpPr>
          <a:xfrm>
            <a:off x="6996805" y="1"/>
            <a:ext cx="104448" cy="835379"/>
            <a:chOff x="7576714" y="1965553"/>
            <a:chExt cx="170472" cy="1363439"/>
          </a:xfrm>
        </p:grpSpPr>
        <p:sp>
          <p:nvSpPr>
            <p:cNvPr id="962" name="Google Shape;962;p9"/>
            <p:cNvSpPr/>
            <p:nvPr/>
          </p:nvSpPr>
          <p:spPr>
            <a:xfrm>
              <a:off x="7576714" y="2971595"/>
              <a:ext cx="170472" cy="357397"/>
            </a:xfrm>
            <a:custGeom>
              <a:rect b="b" l="l" r="r" t="t"/>
              <a:pathLst>
                <a:path extrusionOk="0" h="357397" w="170472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9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9"/>
          <p:cNvGrpSpPr/>
          <p:nvPr/>
        </p:nvGrpSpPr>
        <p:grpSpPr>
          <a:xfrm>
            <a:off x="3185950" y="-4"/>
            <a:ext cx="176687" cy="1310262"/>
            <a:chOff x="7883572" y="1683399"/>
            <a:chExt cx="288375" cy="2138505"/>
          </a:xfrm>
        </p:grpSpPr>
        <p:sp>
          <p:nvSpPr>
            <p:cNvPr id="965" name="Google Shape;965;p9"/>
            <p:cNvSpPr/>
            <p:nvPr/>
          </p:nvSpPr>
          <p:spPr>
            <a:xfrm>
              <a:off x="7883572" y="2971595"/>
              <a:ext cx="288375" cy="850309"/>
            </a:xfrm>
            <a:custGeom>
              <a:rect b="b" l="l" r="r" t="t"/>
              <a:pathLst>
                <a:path extrusionOk="0" h="850309" w="288375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9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9"/>
          <p:cNvGrpSpPr/>
          <p:nvPr/>
        </p:nvGrpSpPr>
        <p:grpSpPr>
          <a:xfrm>
            <a:off x="2478543" y="103446"/>
            <a:ext cx="96683" cy="110722"/>
            <a:chOff x="3462796" y="2555878"/>
            <a:chExt cx="157798" cy="180711"/>
          </a:xfrm>
        </p:grpSpPr>
        <p:sp>
          <p:nvSpPr>
            <p:cNvPr id="968" name="Google Shape;968;p9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9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9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9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9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9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4" name="Google Shape;974;p9"/>
          <p:cNvGrpSpPr/>
          <p:nvPr/>
        </p:nvGrpSpPr>
        <p:grpSpPr>
          <a:xfrm>
            <a:off x="4244226" y="715679"/>
            <a:ext cx="110533" cy="116447"/>
            <a:chOff x="3770248" y="2527300"/>
            <a:chExt cx="180404" cy="190055"/>
          </a:xfrm>
        </p:grpSpPr>
        <p:sp>
          <p:nvSpPr>
            <p:cNvPr id="975" name="Google Shape;975;p9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9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9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9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9" name="Google Shape;979;p9"/>
          <p:cNvGrpSpPr/>
          <p:nvPr/>
        </p:nvGrpSpPr>
        <p:grpSpPr>
          <a:xfrm>
            <a:off x="6547056" y="29477"/>
            <a:ext cx="131398" cy="150478"/>
            <a:chOff x="3462796" y="2555878"/>
            <a:chExt cx="157798" cy="180711"/>
          </a:xfrm>
        </p:grpSpPr>
        <p:sp>
          <p:nvSpPr>
            <p:cNvPr id="980" name="Google Shape;980;p9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9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9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9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9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9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9"/>
          <p:cNvGrpSpPr/>
          <p:nvPr/>
        </p:nvGrpSpPr>
        <p:grpSpPr>
          <a:xfrm>
            <a:off x="5436611" y="1013080"/>
            <a:ext cx="150222" cy="158259"/>
            <a:chOff x="3770248" y="2527300"/>
            <a:chExt cx="180404" cy="190055"/>
          </a:xfrm>
        </p:grpSpPr>
        <p:sp>
          <p:nvSpPr>
            <p:cNvPr id="987" name="Google Shape;987;p9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9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9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9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1" name="Google Shape;991;p9"/>
          <p:cNvGrpSpPr/>
          <p:nvPr/>
        </p:nvGrpSpPr>
        <p:grpSpPr>
          <a:xfrm rot="5400000">
            <a:off x="5283010" y="299034"/>
            <a:ext cx="131398" cy="150460"/>
            <a:chOff x="3462796" y="2555878"/>
            <a:chExt cx="157798" cy="180711"/>
          </a:xfrm>
        </p:grpSpPr>
        <p:sp>
          <p:nvSpPr>
            <p:cNvPr id="992" name="Google Shape;992;p9"/>
            <p:cNvSpPr/>
            <p:nvPr/>
          </p:nvSpPr>
          <p:spPr>
            <a:xfrm>
              <a:off x="3528860" y="2555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9"/>
            <p:cNvSpPr/>
            <p:nvPr/>
          </p:nvSpPr>
          <p:spPr>
            <a:xfrm>
              <a:off x="3528860" y="2682878"/>
              <a:ext cx="20839" cy="53711"/>
            </a:xfrm>
            <a:custGeom>
              <a:rect b="b" l="l" r="r" t="t"/>
              <a:pathLst>
                <a:path extrusionOk="0" h="53711" w="20839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9"/>
            <p:cNvSpPr/>
            <p:nvPr/>
          </p:nvSpPr>
          <p:spPr>
            <a:xfrm>
              <a:off x="3571315" y="2597137"/>
              <a:ext cx="47570" cy="33554"/>
            </a:xfrm>
            <a:custGeom>
              <a:rect b="b" l="l" r="r" t="t"/>
              <a:pathLst>
                <a:path extrusionOk="0" h="33554" w="4757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9"/>
            <p:cNvSpPr/>
            <p:nvPr/>
          </p:nvSpPr>
          <p:spPr>
            <a:xfrm>
              <a:off x="3572203" y="2660050"/>
              <a:ext cx="48391" cy="35006"/>
            </a:xfrm>
            <a:custGeom>
              <a:rect b="b" l="l" r="r" t="t"/>
              <a:pathLst>
                <a:path extrusionOk="0" h="35006" w="48391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9"/>
            <p:cNvSpPr/>
            <p:nvPr/>
          </p:nvSpPr>
          <p:spPr>
            <a:xfrm>
              <a:off x="3466564" y="2662661"/>
              <a:ext cx="42019" cy="33548"/>
            </a:xfrm>
            <a:custGeom>
              <a:rect b="b" l="l" r="r" t="t"/>
              <a:pathLst>
                <a:path extrusionOk="0" h="33548" w="42019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9"/>
            <p:cNvSpPr/>
            <p:nvPr/>
          </p:nvSpPr>
          <p:spPr>
            <a:xfrm>
              <a:off x="3462796" y="2597064"/>
              <a:ext cx="40843" cy="33781"/>
            </a:xfrm>
            <a:custGeom>
              <a:rect b="b" l="l" r="r" t="t"/>
              <a:pathLst>
                <a:path extrusionOk="0" h="33781" w="40843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8" name="Google Shape;998;p9"/>
          <p:cNvGrpSpPr/>
          <p:nvPr/>
        </p:nvGrpSpPr>
        <p:grpSpPr>
          <a:xfrm>
            <a:off x="2111378" y="797091"/>
            <a:ext cx="110533" cy="116447"/>
            <a:chOff x="3770248" y="2527300"/>
            <a:chExt cx="180404" cy="190055"/>
          </a:xfrm>
        </p:grpSpPr>
        <p:sp>
          <p:nvSpPr>
            <p:cNvPr id="999" name="Google Shape;999;p9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9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9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9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3" name="Google Shape;1003;p9"/>
          <p:cNvGrpSpPr/>
          <p:nvPr/>
        </p:nvGrpSpPr>
        <p:grpSpPr>
          <a:xfrm rot="-2700000">
            <a:off x="7021573" y="1207759"/>
            <a:ext cx="110522" cy="116435"/>
            <a:chOff x="3770248" y="2527300"/>
            <a:chExt cx="180404" cy="190055"/>
          </a:xfrm>
        </p:grpSpPr>
        <p:sp>
          <p:nvSpPr>
            <p:cNvPr id="1004" name="Google Shape;1004;p9"/>
            <p:cNvSpPr/>
            <p:nvPr/>
          </p:nvSpPr>
          <p:spPr>
            <a:xfrm>
              <a:off x="3775135" y="2655951"/>
              <a:ext cx="51441" cy="61404"/>
            </a:xfrm>
            <a:custGeom>
              <a:rect b="b" l="l" r="r" t="t"/>
              <a:pathLst>
                <a:path extrusionOk="0" h="61404" w="51441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9"/>
            <p:cNvSpPr/>
            <p:nvPr/>
          </p:nvSpPr>
          <p:spPr>
            <a:xfrm>
              <a:off x="3894324" y="2527300"/>
              <a:ext cx="51441" cy="61341"/>
            </a:xfrm>
            <a:custGeom>
              <a:rect b="b" l="l" r="r" t="t"/>
              <a:pathLst>
                <a:path extrusionOk="0" h="61341" w="51441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9"/>
            <p:cNvSpPr/>
            <p:nvPr/>
          </p:nvSpPr>
          <p:spPr>
            <a:xfrm>
              <a:off x="3770248" y="2531866"/>
              <a:ext cx="58420" cy="54430"/>
            </a:xfrm>
            <a:custGeom>
              <a:rect b="b" l="l" r="r" t="t"/>
              <a:pathLst>
                <a:path extrusionOk="0" h="54430" w="5842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9"/>
            <p:cNvSpPr/>
            <p:nvPr/>
          </p:nvSpPr>
          <p:spPr>
            <a:xfrm>
              <a:off x="3892168" y="2658113"/>
              <a:ext cx="58484" cy="54484"/>
            </a:xfrm>
            <a:custGeom>
              <a:rect b="b" l="l" r="r" t="t"/>
              <a:pathLst>
                <a:path extrusionOk="0" h="54484" w="58484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8" name="Google Shape;1008;p9"/>
          <p:cNvGrpSpPr/>
          <p:nvPr/>
        </p:nvGrpSpPr>
        <p:grpSpPr>
          <a:xfrm>
            <a:off x="3301930" y="-2"/>
            <a:ext cx="641313" cy="1441454"/>
            <a:chOff x="2484475" y="746199"/>
            <a:chExt cx="1046700" cy="2352626"/>
          </a:xfrm>
        </p:grpSpPr>
        <p:sp>
          <p:nvSpPr>
            <p:cNvPr id="1009" name="Google Shape;1009;p9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9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1" name="Google Shape;1011;p9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012" name="Google Shape;1012;p9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013" name="Google Shape;1013;p9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rect b="b" l="l" r="r" t="t"/>
                  <a:pathLst>
                    <a:path extrusionOk="0" h="208143" w="20208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4" name="Google Shape;1014;p9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rect b="b" l="l" r="r" t="t"/>
                  <a:pathLst>
                    <a:path extrusionOk="0" h="592827" w="444195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5" name="Google Shape;1015;p9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rect b="b" l="l" r="r" t="t"/>
                  <a:pathLst>
                    <a:path extrusionOk="0" h="818636" w="466728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6" name="Google Shape;1016;p9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7" name="Google Shape;1017;p9"/>
            <p:cNvSpPr/>
            <p:nvPr/>
          </p:nvSpPr>
          <p:spPr>
            <a:xfrm>
              <a:off x="2848289" y="2564652"/>
              <a:ext cx="130735" cy="158472"/>
            </a:xfrm>
            <a:custGeom>
              <a:rect b="b" l="l" r="r" t="t"/>
              <a:pathLst>
                <a:path extrusionOk="0" h="5799" w="4784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018" name="Google Shape;1018;p9"/>
          <p:cNvGrpSpPr/>
          <p:nvPr/>
        </p:nvGrpSpPr>
        <p:grpSpPr>
          <a:xfrm>
            <a:off x="4207129" y="-1"/>
            <a:ext cx="554672" cy="791533"/>
            <a:chOff x="3961868" y="621833"/>
            <a:chExt cx="905291" cy="1291877"/>
          </a:xfrm>
        </p:grpSpPr>
        <p:grpSp>
          <p:nvGrpSpPr>
            <p:cNvPr id="1019" name="Google Shape;1019;p9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020" name="Google Shape;1020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2" name="Google Shape;1022;p9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023" name="Google Shape;1023;p9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024" name="Google Shape;1024;p9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025" name="Google Shape;1025;p9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rect b="b" l="l" r="r" t="t"/>
                    <a:pathLst>
                      <a:path extrusionOk="0" h="168416" w="179593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9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rect b="b" l="l" r="r" t="t"/>
                    <a:pathLst>
                      <a:path extrusionOk="0" h="462047" w="453667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7" name="Google Shape;1027;p9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rect b="b" l="l" r="r" t="t"/>
                    <a:pathLst>
                      <a:path extrusionOk="0" h="638209" w="478297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28" name="Google Shape;1028;p9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29" name="Google Shape;1029;p9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rect b="b" l="l" r="r" t="t"/>
                <a:pathLst>
                  <a:path extrusionOk="0" h="2465" w="3914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30" name="Google Shape;1030;p9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rect b="b" l="l" r="r" t="t"/>
                <a:pathLst>
                  <a:path extrusionOk="0" h="798" w="363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31" name="Google Shape;1031;p9"/>
          <p:cNvGrpSpPr/>
          <p:nvPr/>
        </p:nvGrpSpPr>
        <p:grpSpPr>
          <a:xfrm>
            <a:off x="4962190" y="-7"/>
            <a:ext cx="320336" cy="486565"/>
            <a:chOff x="5194218" y="621823"/>
            <a:chExt cx="522827" cy="794132"/>
          </a:xfrm>
        </p:grpSpPr>
        <p:grpSp>
          <p:nvGrpSpPr>
            <p:cNvPr id="1032" name="Google Shape;1032;p9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033" name="Google Shape;1033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5" name="Google Shape;1035;p9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036" name="Google Shape;1036;p9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037" name="Google Shape;1037;p9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8" name="Google Shape;1038;p9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9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9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41" name="Google Shape;1041;p9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42" name="Google Shape;1042;p9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43" name="Google Shape;1043;p9"/>
          <p:cNvGrpSpPr/>
          <p:nvPr/>
        </p:nvGrpSpPr>
        <p:grpSpPr>
          <a:xfrm>
            <a:off x="6573945" y="2"/>
            <a:ext cx="527288" cy="1319623"/>
            <a:chOff x="7824797" y="870572"/>
            <a:chExt cx="860597" cy="2153783"/>
          </a:xfrm>
        </p:grpSpPr>
        <p:grpSp>
          <p:nvGrpSpPr>
            <p:cNvPr id="1044" name="Google Shape;1044;p9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045" name="Google Shape;1045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7" name="Google Shape;1047;p9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048" name="Google Shape;1048;p9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049" name="Google Shape;1049;p9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050" name="Google Shape;1050;p9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rect b="b" l="l" r="r" t="t"/>
                    <a:pathLst>
                      <a:path extrusionOk="0" h="637356" w="261578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1" name="Google Shape;1051;p9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rect b="b" l="l" r="r" t="t"/>
                    <a:pathLst>
                      <a:path extrusionOk="0" h="197298" w="160096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2" name="Google Shape;1052;p9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rect b="b" l="l" r="r" t="t"/>
                    <a:pathLst>
                      <a:path extrusionOk="0" h="850085" w="274793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53" name="Google Shape;1053;p9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54" name="Google Shape;1054;p9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rect b="b" l="l" r="r" t="t"/>
                <a:pathLst>
                  <a:path extrusionOk="0" h="5437" w="3044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55" name="Google Shape;1055;p9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rect b="b" l="l" r="r" t="t"/>
                <a:pathLst>
                  <a:path extrusionOk="0" h="870" w="73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56" name="Google Shape;1056;p9"/>
          <p:cNvGrpSpPr/>
          <p:nvPr/>
        </p:nvGrpSpPr>
        <p:grpSpPr>
          <a:xfrm>
            <a:off x="2510399" y="7"/>
            <a:ext cx="641313" cy="1028549"/>
            <a:chOff x="1192601" y="746213"/>
            <a:chExt cx="1046700" cy="1678715"/>
          </a:xfrm>
        </p:grpSpPr>
        <p:grpSp>
          <p:nvGrpSpPr>
            <p:cNvPr id="1057" name="Google Shape;1057;p9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058" name="Google Shape;1058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0" name="Google Shape;1060;p9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061" name="Google Shape;1061;p9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062" name="Google Shape;1062;p9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063" name="Google Shape;1063;p9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rect b="b" l="l" r="r" t="t"/>
                    <a:pathLst>
                      <a:path extrusionOk="0" h="500199" w="51095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9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rect b="b" l="l" r="r" t="t"/>
                    <a:pathLst>
                      <a:path extrusionOk="0" h="214629" w="488949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5" name="Google Shape;1065;p9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rect b="b" l="l" r="r" t="t"/>
                    <a:pathLst>
                      <a:path extrusionOk="0" h="234649" w="219884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6" name="Google Shape;1066;p9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rect b="b" l="l" r="r" t="t"/>
                    <a:pathLst>
                      <a:path extrusionOk="0" h="928227" w="530958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7" name="Google Shape;1067;p9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68" name="Google Shape;1068;p9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rect b="b" l="l" r="r" t="t"/>
                <a:pathLst>
                  <a:path extrusionOk="0" h="2972" w="4857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69" name="Google Shape;1069;p9"/>
          <p:cNvGrpSpPr/>
          <p:nvPr/>
        </p:nvGrpSpPr>
        <p:grpSpPr>
          <a:xfrm>
            <a:off x="5462591" y="6"/>
            <a:ext cx="641313" cy="1178098"/>
            <a:chOff x="6010934" y="870580"/>
            <a:chExt cx="1046700" cy="1922797"/>
          </a:xfrm>
        </p:grpSpPr>
        <p:grpSp>
          <p:nvGrpSpPr>
            <p:cNvPr id="1070" name="Google Shape;1070;p9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071" name="Google Shape;1071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3" name="Google Shape;1073;p9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074" name="Google Shape;1074;p9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075" name="Google Shape;1075;p9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076" name="Google Shape;1076;p9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rect b="b" l="l" r="r" t="t"/>
                    <a:pathLst>
                      <a:path extrusionOk="0" h="222824" w="215728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9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rect b="b" l="l" r="r" t="t"/>
                    <a:pathLst>
                      <a:path extrusionOk="0" h="229478" w="324636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9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rect b="b" l="l" r="r" t="t"/>
                    <a:pathLst>
                      <a:path extrusionOk="0" h="540604" w="389306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9" name="Google Shape;1079;p9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rect b="b" l="l" r="r" t="t"/>
                    <a:pathLst>
                      <a:path extrusionOk="0" h="990908" w="404159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80" name="Google Shape;1080;p9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81" name="Google Shape;1081;p9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rect b="b" l="l" r="r" t="t"/>
                <a:pathLst>
                  <a:path extrusionOk="0" h="725" w="2828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2" name="Google Shape;1082;p9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rect b="b" l="l" r="r" t="t"/>
                <a:pathLst>
                  <a:path extrusionOk="0" h="724" w="3045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3" name="Google Shape;1083;p9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rect b="b" l="l" r="r" t="t"/>
                <a:pathLst>
                  <a:path extrusionOk="0" h="362" w="1595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4" name="Google Shape;1084;p9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rect b="b" l="l" r="r" t="t"/>
                <a:pathLst>
                  <a:path extrusionOk="0" h="290" w="725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grpSp>
        <p:nvGrpSpPr>
          <p:cNvPr id="1085" name="Google Shape;1085;p9"/>
          <p:cNvGrpSpPr/>
          <p:nvPr/>
        </p:nvGrpSpPr>
        <p:grpSpPr>
          <a:xfrm>
            <a:off x="2221896" y="1"/>
            <a:ext cx="320336" cy="1232124"/>
            <a:chOff x="721731" y="746204"/>
            <a:chExt cx="522827" cy="2010974"/>
          </a:xfrm>
        </p:grpSpPr>
        <p:grpSp>
          <p:nvGrpSpPr>
            <p:cNvPr id="1086" name="Google Shape;1086;p9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087" name="Google Shape;1087;p9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9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9" name="Google Shape;1089;p9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090" name="Google Shape;1090;p9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091" name="Google Shape;1091;p9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92" name="Google Shape;1092;p9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rect b="b" l="l" r="r" t="t"/>
                    <a:pathLst>
                      <a:path extrusionOk="0" h="117177" w="119489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3" name="Google Shape;1093;p9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rect b="b" l="l" r="r" t="t"/>
                    <a:pathLst>
                      <a:path extrusionOk="0" h="221107" w="150661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4" name="Google Shape;1094;p9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rect b="b" l="l" r="r" t="t"/>
                    <a:pathLst>
                      <a:path extrusionOk="0" h="350998" w="16669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95" name="Google Shape;1095;p9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96" name="Google Shape;1096;p9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rect b="b" l="l" r="r" t="t"/>
                <a:pathLst>
                  <a:path extrusionOk="0" h="1160" w="1088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cap="rnd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rect b="b" l="l" r="r" t="t"/>
                <a:pathLst>
                  <a:path extrusionOk="0" h="629711" w="476555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rect b="b" l="l" r="r" t="t"/>
                <a:pathLst>
                  <a:path extrusionOk="0" h="990908" w="40619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rect b="b" l="l" r="r" t="t"/>
                <a:pathLst>
                  <a:path extrusionOk="0" h="818636" w="466512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rect b="b" l="l" r="r" t="t"/>
                <a:pathLst>
                  <a:path extrusionOk="0" h="850309" w="288375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rect b="b" l="l" r="r" t="t"/>
                <a:pathLst>
                  <a:path extrusionOk="0" h="61404" w="51441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rect b="b" l="l" r="r" t="t"/>
                <a:pathLst>
                  <a:path extrusionOk="0" h="61341" w="51441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rect b="b" l="l" r="r" t="t"/>
                <a:pathLst>
                  <a:path extrusionOk="0" h="54430" w="5842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rect b="b" l="l" r="r" t="t"/>
                <a:pathLst>
                  <a:path extrusionOk="0" h="54484" w="58484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rect b="b" l="l" r="r" t="t"/>
                    <a:pathLst>
                      <a:path extrusionOk="0" h="208143" w="20208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rect b="b" l="l" r="r" t="t"/>
                    <a:pathLst>
                      <a:path extrusionOk="0" h="592827" w="444195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rect b="b" l="l" r="r" t="t"/>
                    <a:pathLst>
                      <a:path extrusionOk="0" h="818636" w="466728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rect b="b" l="l" r="r" t="t"/>
                <a:pathLst>
                  <a:path extrusionOk="0" h="5799" w="4784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cap="rnd" cmpd="sng" w="3810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rect b="b" l="l" r="r" t="t"/>
                      <a:pathLst>
                        <a:path extrusionOk="0" h="168416" w="179593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rect b="b" l="l" r="r" t="t"/>
                      <a:pathLst>
                        <a:path extrusionOk="0" h="462047" w="453667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rect b="b" l="l" r="r" t="t"/>
                      <a:pathLst>
                        <a:path extrusionOk="0" h="638209" w="478297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rect b="b" l="l" r="r" t="t"/>
                  <a:pathLst>
                    <a:path extrusionOk="0" h="2465" w="3914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rect b="b" l="l" r="r" t="t"/>
                  <a:pathLst>
                    <a:path extrusionOk="0" h="798" w="363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rect b="b" l="l" r="r" t="t"/>
                      <a:pathLst>
                        <a:path extrusionOk="0" h="117177" w="119489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rect b="b" l="l" r="r" t="t"/>
                      <a:pathLst>
                        <a:path extrusionOk="0" h="221107" w="150661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rect b="b" l="l" r="r" t="t"/>
                      <a:pathLst>
                        <a:path extrusionOk="0" h="350998" w="16669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rect b="b" l="l" r="r" t="t"/>
                  <a:pathLst>
                    <a:path extrusionOk="0" h="1160" w="1088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rect b="b" l="l" r="r" t="t"/>
                      <a:pathLst>
                        <a:path extrusionOk="0" h="637356" w="261578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rect b="b" l="l" r="r" t="t"/>
                      <a:pathLst>
                        <a:path extrusionOk="0" h="197298" w="160096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rect b="b" l="l" r="r" t="t"/>
                      <a:pathLst>
                        <a:path extrusionOk="0" h="850085" w="274793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rect b="b" l="l" r="r" t="t"/>
                  <a:pathLst>
                    <a:path extrusionOk="0" h="5437" w="3044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rect b="b" l="l" r="r" t="t"/>
                  <a:pathLst>
                    <a:path extrusionOk="0" h="870" w="73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cap="rnd" cmpd="sng" w="28575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rect b="b" l="l" r="r" t="t"/>
                      <a:pathLst>
                        <a:path extrusionOk="0" h="500199" w="51095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rect b="b" l="l" r="r" t="t"/>
                      <a:pathLst>
                        <a:path extrusionOk="0" h="214629" w="488949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rect b="b" l="l" r="r" t="t"/>
                      <a:pathLst>
                        <a:path extrusionOk="0" h="234649" w="219884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rect b="b" l="l" r="r" t="t"/>
                      <a:pathLst>
                        <a:path extrusionOk="0" h="928227" w="530958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rect b="b" l="l" r="r" t="t"/>
                  <a:pathLst>
                    <a:path extrusionOk="0" h="2972" w="4857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cap="rnd" cmpd="sng" w="38100">
                  <a:solidFill>
                    <a:schemeClr val="lt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rect b="b" l="l" r="r" t="t"/>
                <a:pathLst>
                  <a:path extrusionOk="0" h="53711" w="20839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rect b="b" l="l" r="r" t="t"/>
                <a:pathLst>
                  <a:path extrusionOk="0" h="33554" w="4757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rect b="b" l="l" r="r" t="t"/>
                <a:pathLst>
                  <a:path extrusionOk="0" h="35006" w="48391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rect b="b" l="l" r="r" t="t"/>
                <a:pathLst>
                  <a:path extrusionOk="0" h="33548" w="42019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rect b="b" l="l" r="r" t="t"/>
                <a:pathLst>
                  <a:path extrusionOk="0" h="33781" w="40843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b="1" sz="3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indent="-3810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indent="-3810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indent="-3810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indent="-3810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indent="-3810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indent="-3810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indent="-3810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indent="-3810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lendingtree.com/personal/personal-loans-statistics/" TargetMode="External"/><Relationship Id="rId4" Type="http://schemas.openxmlformats.org/officeDocument/2006/relationships/hyperlink" Target="https://finance.yahoo.com/news/reason-people-get-rejected-personal-loan-184003098.html?guccounter=1&amp;guce_referrer=aHR0cHM6Ly93d3cuZ29vZ2xlLmNvbS8&amp;guce_referrer_sig=AQAAAIr0ebQVU5XoxiYXxVaeAm2l3ZfB3bTKj6rbWdpFC0kAGDKm13gz5CZ3nqxq0LeDA0qoOzwsK-0dwG7xwqGFeL_3XG4-N-qdeUKMB85SErCu4lLf3wQz2UTaIoMFKB3y5lOKlhmauwT-KAxnCgbzTR4Oj12QbLQ_IcT54kkVSZ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/>
          <p:nvPr>
            <p:ph type="ctrTitle"/>
          </p:nvPr>
        </p:nvSpPr>
        <p:spPr>
          <a:xfrm>
            <a:off x="855300" y="3058150"/>
            <a:ext cx="7433400" cy="113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Predicting Default for loan Application</a:t>
            </a:r>
            <a:endParaRPr sz="35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</a:t>
            </a: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              Nava Roohi, Abby Tan, Andrew Zazueta</a:t>
            </a:r>
            <a:endParaRPr sz="35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14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 story of loan default...</a:t>
            </a:r>
            <a:endParaRPr/>
          </a:p>
        </p:txBody>
      </p:sp>
      <p:sp>
        <p:nvSpPr>
          <p:cNvPr id="1577" name="Google Shape;1577;p14"/>
          <p:cNvSpPr txBox="1"/>
          <p:nvPr>
            <p:ph idx="2" type="body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578" name="Google Shape;1578;p14"/>
          <p:cNvSpPr txBox="1"/>
          <p:nvPr>
            <p:ph idx="1" type="body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79" name="Google Shape;1579;p14"/>
          <p:cNvSpPr txBox="1"/>
          <p:nvPr>
            <p:ph idx="2" type="body"/>
          </p:nvPr>
        </p:nvSpPr>
        <p:spPr>
          <a:xfrm>
            <a:off x="317350" y="3739150"/>
            <a:ext cx="5660100" cy="65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1580" name="Google Shape;1580;p14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1" name="Google Shape;15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7100" y="1628875"/>
            <a:ext cx="2188325" cy="218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2" name="Google Shape;158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725" y="1430176"/>
            <a:ext cx="4020327" cy="266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3" name="Google Shape;1583;p14"/>
          <p:cNvSpPr txBox="1"/>
          <p:nvPr/>
        </p:nvSpPr>
        <p:spPr>
          <a:xfrm>
            <a:off x="727225" y="4232350"/>
            <a:ext cx="390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First Banking systems Established in Florence</a:t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1584" name="Google Shape;1584;p14"/>
          <p:cNvSpPr txBox="1"/>
          <p:nvPr/>
        </p:nvSpPr>
        <p:spPr>
          <a:xfrm>
            <a:off x="5610700" y="4162575"/>
            <a:ext cx="233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Edward III: Defaulted his loan</a:t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5"/>
          <p:cNvSpPr txBox="1"/>
          <p:nvPr>
            <p:ph idx="1" type="body"/>
          </p:nvPr>
        </p:nvSpPr>
        <p:spPr>
          <a:xfrm>
            <a:off x="484350" y="927425"/>
            <a:ext cx="6097200" cy="41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⊹"/>
            </a:pPr>
            <a:r>
              <a:t/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⊹"/>
            </a:pPr>
            <a:r>
              <a:rPr lang="en"/>
              <a:t>Great recession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/>
              <a:t>Failure of more than 465 banks from 2008-2012</a:t>
            </a:r>
            <a:endParaRPr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×"/>
            </a:pPr>
            <a:r>
              <a:rPr lang="en"/>
              <a:t>Resulting</a:t>
            </a:r>
            <a:r>
              <a:rPr lang="en"/>
              <a:t> in importance of building </a:t>
            </a:r>
            <a:r>
              <a:rPr lang="en"/>
              <a:t>reliable</a:t>
            </a:r>
            <a:r>
              <a:rPr lang="en"/>
              <a:t> credit.</a:t>
            </a:r>
            <a:endParaRPr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×"/>
            </a:pPr>
            <a:r>
              <a:rPr lang="en"/>
              <a:t>Struggle of people with lack of credit history to get loan. 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Times New Roman"/>
              <a:buChar char="⊹"/>
            </a:pPr>
            <a:r>
              <a:rPr lang="en"/>
              <a:t>New Approaches: Loan default prediction 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×"/>
            </a:pPr>
            <a:r>
              <a:rPr lang="en"/>
              <a:t>The prediction of loan default has became essential due to it’s being crucial to </a:t>
            </a:r>
            <a:r>
              <a:rPr lang="en"/>
              <a:t>profitability</a:t>
            </a:r>
            <a:r>
              <a:rPr lang="en"/>
              <a:t> of banks.</a:t>
            </a:r>
            <a:endParaRPr/>
          </a:p>
          <a:p>
            <a:pPr indent="0" lvl="0" marL="13716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590" name="Google Shape;1590;p15"/>
          <p:cNvSpPr txBox="1"/>
          <p:nvPr>
            <p:ph type="title"/>
          </p:nvPr>
        </p:nvSpPr>
        <p:spPr>
          <a:xfrm>
            <a:off x="702900" y="4561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recession &amp; loan </a:t>
            </a:r>
            <a:r>
              <a:rPr lang="en"/>
              <a:t>default</a:t>
            </a:r>
            <a:r>
              <a:rPr lang="en"/>
              <a:t> prediction</a:t>
            </a:r>
            <a:endParaRPr/>
          </a:p>
        </p:txBody>
      </p:sp>
      <p:sp>
        <p:nvSpPr>
          <p:cNvPr id="1591" name="Google Shape;1591;p15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16"/>
          <p:cNvSpPr txBox="1"/>
          <p:nvPr>
            <p:ph idx="1" type="body"/>
          </p:nvPr>
        </p:nvSpPr>
        <p:spPr>
          <a:xfrm>
            <a:off x="484350" y="927425"/>
            <a:ext cx="6097200" cy="41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⊹"/>
            </a:pPr>
            <a:r>
              <a:rPr lang="en"/>
              <a:t>Home Credit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/>
              <a:t>Established in 1979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/>
              <a:t>Operates in 9 countries.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/>
              <a:t>Main Focus on people with lack of credit </a:t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⊹"/>
            </a:pPr>
            <a:r>
              <a:rPr lang="en"/>
              <a:t>Project objective 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/>
              <a:t>Uncover all the data has to offer for making predictions.</a:t>
            </a:r>
            <a:endParaRPr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×"/>
            </a:pPr>
            <a:r>
              <a:rPr lang="en"/>
              <a:t>Use machine learning models and model evaluation skills to correctly predict default loans </a:t>
            </a:r>
            <a:endParaRPr/>
          </a:p>
          <a:p>
            <a:pPr indent="0" lvl="0" marL="13716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597" name="Google Shape;1597;p16"/>
          <p:cNvSpPr txBox="1"/>
          <p:nvPr>
            <p:ph type="title"/>
          </p:nvPr>
        </p:nvSpPr>
        <p:spPr>
          <a:xfrm>
            <a:off x="702900" y="4561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Objectives </a:t>
            </a:r>
            <a:endParaRPr/>
          </a:p>
        </p:txBody>
      </p:sp>
      <p:sp>
        <p:nvSpPr>
          <p:cNvPr id="1598" name="Google Shape;1598;p16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17"/>
          <p:cNvSpPr txBox="1"/>
          <p:nvPr>
            <p:ph idx="1" type="body"/>
          </p:nvPr>
        </p:nvSpPr>
        <p:spPr>
          <a:xfrm>
            <a:off x="484350" y="927425"/>
            <a:ext cx="6097200" cy="41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⊹"/>
            </a:pPr>
            <a:r>
              <a:rPr lang="en" sz="1600"/>
              <a:t>Data imbalance</a:t>
            </a:r>
            <a:endParaRPr sz="16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 sz="1600"/>
              <a:t>8% default rate is relatively high when compared to U.S. average default rate at 2.5% (Schulz, 2021).</a:t>
            </a:r>
            <a:endParaRPr sz="1600"/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×"/>
            </a:pPr>
            <a:r>
              <a:rPr lang="en" sz="1600"/>
              <a:t>More information about the characteristics of customers who have default loans.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⊹"/>
            </a:pPr>
            <a:r>
              <a:rPr lang="en" sz="1600"/>
              <a:t>Challenge</a:t>
            </a:r>
            <a:endParaRPr sz="160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×"/>
            </a:pPr>
            <a:r>
              <a:rPr lang="en" sz="1600"/>
              <a:t>Prediction accuracy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⬩"/>
            </a:pPr>
            <a:r>
              <a:rPr lang="en" sz="1600"/>
              <a:t>Be more aggressive vs conservative</a:t>
            </a:r>
            <a:endParaRPr sz="160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×"/>
            </a:pPr>
            <a:r>
              <a:rPr lang="en" sz="1600"/>
              <a:t>Customer experience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⬩"/>
            </a:pPr>
            <a:r>
              <a:rPr lang="en" sz="1600"/>
              <a:t>Average rejection rate for personal loan is 76% (Jones-Cooper, 2018)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⊹"/>
            </a:pPr>
            <a:r>
              <a:rPr lang="en" sz="1600"/>
              <a:t>Deployment plan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</a:pPr>
            <a:r>
              <a:rPr lang="en" sz="1600"/>
              <a:t>Marketing campaign to pre-screen customer qualification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×"/>
            </a:pPr>
            <a:r>
              <a:rPr lang="en" sz="1600"/>
              <a:t>Promotion by risk score segmentation</a:t>
            </a:r>
            <a:endParaRPr sz="1600"/>
          </a:p>
        </p:txBody>
      </p:sp>
      <p:sp>
        <p:nvSpPr>
          <p:cNvPr id="1604" name="Google Shape;1604;p17"/>
          <p:cNvSpPr txBox="1"/>
          <p:nvPr>
            <p:ph type="title"/>
          </p:nvPr>
        </p:nvSpPr>
        <p:spPr>
          <a:xfrm>
            <a:off x="702900" y="4561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&amp; Deployment</a:t>
            </a:r>
            <a:endParaRPr/>
          </a:p>
        </p:txBody>
      </p:sp>
      <p:sp>
        <p:nvSpPr>
          <p:cNvPr id="1605" name="Google Shape;1605;p17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18"/>
          <p:cNvSpPr txBox="1"/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</a:t>
            </a:r>
            <a:endParaRPr/>
          </a:p>
        </p:txBody>
      </p:sp>
      <p:sp>
        <p:nvSpPr>
          <p:cNvPr id="1611" name="Google Shape;1611;p18"/>
          <p:cNvSpPr txBox="1"/>
          <p:nvPr>
            <p:ph idx="1" type="body"/>
          </p:nvPr>
        </p:nvSpPr>
        <p:spPr>
          <a:xfrm>
            <a:off x="702900" y="1430150"/>
            <a:ext cx="3510600" cy="325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⊹"/>
            </a:pPr>
            <a:r>
              <a:rPr lang="en" sz="2000"/>
              <a:t>Additional features</a:t>
            </a:r>
            <a:endParaRPr sz="2000"/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×"/>
            </a:pPr>
            <a:r>
              <a:rPr lang="en" sz="2000"/>
              <a:t>Internal factors</a:t>
            </a:r>
            <a:endParaRPr sz="2000"/>
          </a:p>
          <a:p>
            <a:pPr indent="-3683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⬩"/>
            </a:pPr>
            <a:r>
              <a:rPr lang="en" sz="2000"/>
              <a:t>Interest rate</a:t>
            </a:r>
            <a:endParaRPr sz="2000"/>
          </a:p>
          <a:p>
            <a:pPr indent="-3683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⬩"/>
            </a:pPr>
            <a:r>
              <a:rPr lang="en" sz="2000"/>
              <a:t>Payment history</a:t>
            </a:r>
            <a:endParaRPr sz="2000"/>
          </a:p>
          <a:p>
            <a:pPr indent="-3683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⬩"/>
            </a:pPr>
            <a:r>
              <a:rPr lang="en" sz="2000"/>
              <a:t>Account duration</a:t>
            </a:r>
            <a:endParaRPr sz="2000"/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×"/>
            </a:pPr>
            <a:r>
              <a:rPr lang="en" sz="2000"/>
              <a:t>External factors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⬩"/>
            </a:pPr>
            <a:r>
              <a:rPr lang="en" sz="2000"/>
              <a:t>Unemployment rate</a:t>
            </a:r>
            <a:endParaRPr sz="2000"/>
          </a:p>
        </p:txBody>
      </p:sp>
      <p:sp>
        <p:nvSpPr>
          <p:cNvPr id="1612" name="Google Shape;1612;p18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3" name="Google Shape;1613;p18"/>
          <p:cNvSpPr txBox="1"/>
          <p:nvPr>
            <p:ph idx="1" type="body"/>
          </p:nvPr>
        </p:nvSpPr>
        <p:spPr>
          <a:xfrm>
            <a:off x="4339500" y="1412450"/>
            <a:ext cx="3438000" cy="271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⊹"/>
            </a:pPr>
            <a:r>
              <a:rPr lang="en" sz="2000"/>
              <a:t>Ethical issue</a:t>
            </a:r>
            <a:endParaRPr sz="2000"/>
          </a:p>
          <a:p>
            <a:pPr indent="-368300" lvl="1" marL="914400" rtl="0" algn="l">
              <a:spcBef>
                <a:spcPts val="800"/>
              </a:spcBef>
              <a:spcAft>
                <a:spcPts val="0"/>
              </a:spcAft>
              <a:buSzPts val="2200"/>
              <a:buFont typeface="Times New Roman"/>
              <a:buChar char="×"/>
            </a:pPr>
            <a:r>
              <a:rPr lang="en" sz="2000"/>
              <a:t>Marital status</a:t>
            </a:r>
            <a:endParaRPr sz="2000"/>
          </a:p>
          <a:p>
            <a:pPr indent="-3683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200"/>
              <a:buFont typeface="Times New Roman"/>
              <a:buChar char="×"/>
            </a:pPr>
            <a:r>
              <a:rPr lang="en" sz="2000"/>
              <a:t>Gender</a:t>
            </a:r>
            <a:endParaRPr sz="2000"/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×"/>
            </a:pPr>
            <a:r>
              <a:rPr lang="en" sz="2000"/>
              <a:t>Region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19"/>
          <p:cNvSpPr txBox="1"/>
          <p:nvPr>
            <p:ph idx="4294967295" type="title"/>
          </p:nvPr>
        </p:nvSpPr>
        <p:spPr>
          <a:xfrm>
            <a:off x="3253050" y="1088650"/>
            <a:ext cx="3318300" cy="94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step...</a:t>
            </a:r>
            <a:endParaRPr/>
          </a:p>
        </p:txBody>
      </p:sp>
      <p:sp>
        <p:nvSpPr>
          <p:cNvPr id="1619" name="Google Shape;1619;p19"/>
          <p:cNvSpPr txBox="1"/>
          <p:nvPr>
            <p:ph idx="12" type="sldNum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0" name="Google Shape;1620;p19"/>
          <p:cNvPicPr preferRelativeResize="0"/>
          <p:nvPr/>
        </p:nvPicPr>
        <p:blipFill rotWithShape="1">
          <a:blip r:embed="rId3">
            <a:alphaModFix/>
          </a:blip>
          <a:srcRect b="13027" l="5962" r="0" t="12189"/>
          <a:stretch/>
        </p:blipFill>
        <p:spPr>
          <a:xfrm>
            <a:off x="-398024" y="866250"/>
            <a:ext cx="3411000" cy="3411000"/>
          </a:xfrm>
          <a:prstGeom prst="chord">
            <a:avLst>
              <a:gd fmla="val 13174523" name="adj1"/>
              <a:gd fmla="val 8428124" name="adj2"/>
            </a:avLst>
          </a:prstGeom>
          <a:noFill/>
          <a:ln>
            <a:noFill/>
          </a:ln>
        </p:spPr>
      </p:pic>
      <p:sp>
        <p:nvSpPr>
          <p:cNvPr id="1621" name="Google Shape;1621;p19"/>
          <p:cNvSpPr txBox="1"/>
          <p:nvPr>
            <p:ph idx="4294967295" type="body"/>
          </p:nvPr>
        </p:nvSpPr>
        <p:spPr>
          <a:xfrm>
            <a:off x="3345600" y="2279925"/>
            <a:ext cx="3438000" cy="165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⊹"/>
            </a:pPr>
            <a:r>
              <a:rPr lang="en" sz="2000"/>
              <a:t>Performance monitor</a:t>
            </a:r>
            <a:endParaRPr sz="2000"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⊹"/>
            </a:pPr>
            <a:r>
              <a:rPr lang="en" sz="2000"/>
              <a:t>Model maintenance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0"/>
          <p:cNvSpPr txBox="1"/>
          <p:nvPr>
            <p:ph type="ctrTitle"/>
          </p:nvPr>
        </p:nvSpPr>
        <p:spPr>
          <a:xfrm>
            <a:off x="795050" y="357250"/>
            <a:ext cx="4646100" cy="630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627" name="Google Shape;1627;p20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1628" name="Google Shape;1628;p20"/>
          <p:cNvSpPr txBox="1"/>
          <p:nvPr>
            <p:ph idx="1" type="subTitle"/>
          </p:nvPr>
        </p:nvSpPr>
        <p:spPr>
          <a:xfrm>
            <a:off x="795050" y="1209450"/>
            <a:ext cx="8198400" cy="29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Schulz, M. (2021, March 11).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 Loan Statistics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LendingTree.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https://www.lendingtree.com/personal/personal-loans-statistics/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Jones-Cooper, B. (2018, January 24).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reason why most people get rejected for a personal loan.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Yahoo Finance.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finance.yahoo.com/news/reason-people-get-rejected-personal-loan-184003098.html?guccounter=1&amp;guce_referrer=aHR0cHM6Ly93d3cuZ29vZ2xlLmNvbS8&amp;guce_referrer_sig=AQAAAIr0ebQVU5XoxiYXxVaeAm2l3ZfB3bTKj6rbWdpFC0kAGDKm13gz5CZ3nqxq0LeDA0qoOzwsK-0dwG7xwqGFeL_3XG4-N-qdeUKMB85SErCu4lLf3wQz2UTaIoMFKB3y5lOKlhmauwT-KAxnCgbzTR4Oj12QbLQ_IcT54kkVSZ1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